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acteurs du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Livraison du vaccin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perdurait, le réseau HISP a développé et déployé des packages de métadonnées et des outils supplémentaires pour soutenir l'effort mondial de gestion de l'administration du vaccin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districts</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au niveau des districts, ou DHIS, a été lancé en Afrique du Sud en 1996, avant de devenir le système national d'information sur la gestion de la santé (SIGS)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logiciel.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son 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pour la réponse à l'Ebola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